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0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BC05-B38E-4B10-8AD3-5CAF3FE353E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2854-87AA-48DA-8013-1D59458517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41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BC05-B38E-4B10-8AD3-5CAF3FE353E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2854-87AA-48DA-8013-1D59458517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207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BC05-B38E-4B10-8AD3-5CAF3FE353E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2854-87AA-48DA-8013-1D59458517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617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BC05-B38E-4B10-8AD3-5CAF3FE353E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2854-87AA-48DA-8013-1D59458517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787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BC05-B38E-4B10-8AD3-5CAF3FE353E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2854-87AA-48DA-8013-1D59458517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036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BC05-B38E-4B10-8AD3-5CAF3FE353E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2854-87AA-48DA-8013-1D59458517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050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BC05-B38E-4B10-8AD3-5CAF3FE353E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2854-87AA-48DA-8013-1D59458517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884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BC05-B38E-4B10-8AD3-5CAF3FE353E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2854-87AA-48DA-8013-1D59458517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294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BC05-B38E-4B10-8AD3-5CAF3FE353E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2854-87AA-48DA-8013-1D59458517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501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BC05-B38E-4B10-8AD3-5CAF3FE353E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2854-87AA-48DA-8013-1D59458517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23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BC05-B38E-4B10-8AD3-5CAF3FE353E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2854-87AA-48DA-8013-1D59458517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496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2BC05-B38E-4B10-8AD3-5CAF3FE353E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2854-87AA-48DA-8013-1D59458517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962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49" y="100053"/>
            <a:ext cx="2199460" cy="29294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 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4A3CD3F-B30E-278F-DFE5-3C92B7C240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79" y="5760965"/>
            <a:ext cx="714375" cy="951487"/>
          </a:xfrm>
          <a:prstGeom prst="rect">
            <a:avLst/>
          </a:prstGeom>
        </p:spPr>
      </p:pic>
      <p:pic>
        <p:nvPicPr>
          <p:cNvPr id="12" name="Bildobjekt 11" descr="En bild som visar kläder, skodon&#10;&#10;Automatiskt genererad beskrivning">
            <a:extLst>
              <a:ext uri="{FF2B5EF4-FFF2-40B4-BE49-F238E27FC236}">
                <a16:creationId xmlns:a16="http://schemas.microsoft.com/office/drawing/2014/main" id="{42C5C696-088C-28E8-1276-95DB05ED2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403" y="274405"/>
            <a:ext cx="4200766" cy="3142173"/>
          </a:xfrm>
          <a:prstGeom prst="rect">
            <a:avLst/>
          </a:prstGeom>
        </p:spPr>
      </p:pic>
      <p:pic>
        <p:nvPicPr>
          <p:cNvPr id="15" name="Bildobjekt 14" descr="En bild som visar skodon, kläder, skor, fötter&#10;&#10;Automatiskt genererad beskrivning">
            <a:extLst>
              <a:ext uri="{FF2B5EF4-FFF2-40B4-BE49-F238E27FC236}">
                <a16:creationId xmlns:a16="http://schemas.microsoft.com/office/drawing/2014/main" id="{114E10CF-AD30-AA5C-F297-FA4E981CE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0" y="3777426"/>
            <a:ext cx="3270452" cy="2664328"/>
          </a:xfrm>
          <a:prstGeom prst="rect">
            <a:avLst/>
          </a:prstGeom>
        </p:spPr>
      </p:pic>
      <p:pic>
        <p:nvPicPr>
          <p:cNvPr id="17" name="Bildobjekt 16" descr="En bild som visar skodon, kläder, fötter, skor&#10;&#10;Automatiskt genererad beskrivning">
            <a:extLst>
              <a:ext uri="{FF2B5EF4-FFF2-40B4-BE49-F238E27FC236}">
                <a16:creationId xmlns:a16="http://schemas.microsoft.com/office/drawing/2014/main" id="{AB52C2D3-55C7-97A3-6FC0-9B4F37CE68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927" y="3695128"/>
            <a:ext cx="3541859" cy="2809875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857E73D1-45CB-7901-9C04-6A96E0813FA1}"/>
              </a:ext>
            </a:extLst>
          </p:cNvPr>
          <p:cNvSpPr txBox="1"/>
          <p:nvPr/>
        </p:nvSpPr>
        <p:spPr>
          <a:xfrm>
            <a:off x="2657475" y="3572380"/>
            <a:ext cx="113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08565515</a:t>
            </a:r>
          </a:p>
          <a:p>
            <a:r>
              <a:rPr lang="sv-SE" dirty="0"/>
              <a:t>Arroyo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0DF73A53-BA59-9328-3324-B897923D2E1D}"/>
              </a:ext>
            </a:extLst>
          </p:cNvPr>
          <p:cNvSpPr txBox="1"/>
          <p:nvPr/>
        </p:nvSpPr>
        <p:spPr>
          <a:xfrm>
            <a:off x="6334125" y="552955"/>
            <a:ext cx="113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08565513</a:t>
            </a:r>
          </a:p>
          <a:p>
            <a:r>
              <a:rPr lang="sv-SE" dirty="0" err="1"/>
              <a:t>Herki</a:t>
            </a:r>
            <a:endParaRPr lang="sv-SE" dirty="0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DCD99A59-E053-A76A-FD5A-C05A1B56D471}"/>
              </a:ext>
            </a:extLst>
          </p:cNvPr>
          <p:cNvSpPr txBox="1"/>
          <p:nvPr/>
        </p:nvSpPr>
        <p:spPr>
          <a:xfrm>
            <a:off x="8705850" y="4252228"/>
            <a:ext cx="113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08565512</a:t>
            </a:r>
          </a:p>
          <a:p>
            <a:r>
              <a:rPr lang="sv-SE" dirty="0" err="1"/>
              <a:t>Lyne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7472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09" y="179222"/>
            <a:ext cx="3215052" cy="285925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710543" y="881743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08565516</a:t>
            </a:r>
          </a:p>
          <a:p>
            <a:r>
              <a:rPr lang="sv-SE" dirty="0" err="1"/>
              <a:t>Burn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89" y="3192236"/>
            <a:ext cx="3333072" cy="3573054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2637064" y="4327071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08565517</a:t>
            </a:r>
          </a:p>
          <a:p>
            <a:r>
              <a:rPr lang="sv-SE" dirty="0" err="1"/>
              <a:t>Phillis</a:t>
            </a:r>
            <a:endParaRPr lang="sv-SE" dirty="0"/>
          </a:p>
        </p:txBody>
      </p:sp>
      <p:sp>
        <p:nvSpPr>
          <p:cNvPr id="17" name="textruta 16"/>
          <p:cNvSpPr txBox="1"/>
          <p:nvPr/>
        </p:nvSpPr>
        <p:spPr>
          <a:xfrm>
            <a:off x="8834648" y="4494439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08565518</a:t>
            </a:r>
          </a:p>
          <a:p>
            <a:r>
              <a:rPr lang="sv-SE" dirty="0" err="1"/>
              <a:t>Mica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1C5DB29-C212-1A00-BD62-14C4D74380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79" y="5760965"/>
            <a:ext cx="714375" cy="951487"/>
          </a:xfrm>
          <a:prstGeom prst="rect">
            <a:avLst/>
          </a:prstGeom>
        </p:spPr>
      </p:pic>
      <p:pic>
        <p:nvPicPr>
          <p:cNvPr id="7" name="Bildobjekt 6" descr="En bild som visar skodon, kläder, skor, fötter&#10;&#10;Automatiskt genererad beskrivning">
            <a:extLst>
              <a:ext uri="{FF2B5EF4-FFF2-40B4-BE49-F238E27FC236}">
                <a16:creationId xmlns:a16="http://schemas.microsoft.com/office/drawing/2014/main" id="{EA20CCE0-2CC7-9E5C-D974-70A9F94757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44" y="409575"/>
            <a:ext cx="3919590" cy="2853461"/>
          </a:xfrm>
          <a:prstGeom prst="rect">
            <a:avLst/>
          </a:prstGeom>
        </p:spPr>
      </p:pic>
      <p:pic>
        <p:nvPicPr>
          <p:cNvPr id="16" name="Bildobjekt 15" descr="En bild som visar kläder, skodon, svart, fötter&#10;&#10;Automatiskt genererad beskrivning">
            <a:extLst>
              <a:ext uri="{FF2B5EF4-FFF2-40B4-BE49-F238E27FC236}">
                <a16:creationId xmlns:a16="http://schemas.microsoft.com/office/drawing/2014/main" id="{E3AD59A3-12F9-C2B6-0CE5-830CEBFDAC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57" y="3258902"/>
            <a:ext cx="3043491" cy="3429000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2E3BBFA2-074D-56BA-0E8C-581E637580E6}"/>
              </a:ext>
            </a:extLst>
          </p:cNvPr>
          <p:cNvSpPr txBox="1"/>
          <p:nvPr/>
        </p:nvSpPr>
        <p:spPr>
          <a:xfrm>
            <a:off x="9503500" y="962517"/>
            <a:ext cx="122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08565514</a:t>
            </a:r>
          </a:p>
          <a:p>
            <a:r>
              <a:rPr lang="sv-SE" dirty="0"/>
              <a:t>Plymouth</a:t>
            </a:r>
          </a:p>
        </p:txBody>
      </p:sp>
    </p:spTree>
    <p:extLst>
      <p:ext uri="{BB962C8B-B14F-4D97-AF65-F5344CB8AC3E}">
        <p14:creationId xmlns:p14="http://schemas.microsoft.com/office/powerpoint/2010/main" val="430996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6AD6AE8D-79BF-530D-8C59-B1013AE729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79" y="5760965"/>
            <a:ext cx="714375" cy="951487"/>
          </a:xfrm>
          <a:prstGeom prst="rect">
            <a:avLst/>
          </a:prstGeom>
        </p:spPr>
      </p:pic>
      <p:pic>
        <p:nvPicPr>
          <p:cNvPr id="12" name="Bildobjekt 11" descr="En bild som visar kläder, skodon, skor, fötter&#10;&#10;Automatiskt genererad beskrivning">
            <a:extLst>
              <a:ext uri="{FF2B5EF4-FFF2-40B4-BE49-F238E27FC236}">
                <a16:creationId xmlns:a16="http://schemas.microsoft.com/office/drawing/2014/main" id="{581313E9-50D8-4005-178B-86A8BB31D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75" y="295275"/>
            <a:ext cx="4288857" cy="3133725"/>
          </a:xfrm>
          <a:prstGeom prst="rect">
            <a:avLst/>
          </a:prstGeom>
        </p:spPr>
      </p:pic>
      <p:pic>
        <p:nvPicPr>
          <p:cNvPr id="14" name="Bildobjekt 13" descr="En bild som visar kläder, skodon, skor, fötter&#10;&#10;Automatiskt genererad beskrivning">
            <a:extLst>
              <a:ext uri="{FF2B5EF4-FFF2-40B4-BE49-F238E27FC236}">
                <a16:creationId xmlns:a16="http://schemas.microsoft.com/office/drawing/2014/main" id="{262EF28E-66F3-6369-BB70-28E16452D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46" y="295275"/>
            <a:ext cx="4350536" cy="3532635"/>
          </a:xfrm>
          <a:prstGeom prst="rect">
            <a:avLst/>
          </a:prstGeom>
        </p:spPr>
      </p:pic>
      <p:pic>
        <p:nvPicPr>
          <p:cNvPr id="16" name="Bildobjekt 15" descr="En bild som visar kläder, skodon, fötter, skor&#10;&#10;Automatiskt genererad beskrivning">
            <a:extLst>
              <a:ext uri="{FF2B5EF4-FFF2-40B4-BE49-F238E27FC236}">
                <a16:creationId xmlns:a16="http://schemas.microsoft.com/office/drawing/2014/main" id="{F51996FF-1819-24F6-2B4B-3A21B19F34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84" y="3186640"/>
            <a:ext cx="3815814" cy="3525812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461E4975-8AF9-305A-C1BE-CB414C55536F}"/>
              </a:ext>
            </a:extLst>
          </p:cNvPr>
          <p:cNvSpPr txBox="1"/>
          <p:nvPr/>
        </p:nvSpPr>
        <p:spPr>
          <a:xfrm>
            <a:off x="3381375" y="809625"/>
            <a:ext cx="2238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08565521</a:t>
            </a:r>
          </a:p>
          <a:p>
            <a:r>
              <a:rPr lang="sv-SE" dirty="0" err="1"/>
              <a:t>Holborn</a:t>
            </a:r>
            <a:endParaRPr lang="sv-SE" dirty="0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04A28ECC-6F9E-9F2E-5FF0-931B77329074}"/>
              </a:ext>
            </a:extLst>
          </p:cNvPr>
          <p:cNvSpPr txBox="1"/>
          <p:nvPr/>
        </p:nvSpPr>
        <p:spPr>
          <a:xfrm>
            <a:off x="9734550" y="1132790"/>
            <a:ext cx="1247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08565522</a:t>
            </a:r>
          </a:p>
          <a:p>
            <a:r>
              <a:rPr lang="sv-SE" dirty="0" err="1"/>
              <a:t>Kingsbury</a:t>
            </a:r>
            <a:endParaRPr lang="sv-SE" dirty="0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15E256D5-2064-6CF5-96BF-36B08F20C54B}"/>
              </a:ext>
            </a:extLst>
          </p:cNvPr>
          <p:cNvSpPr txBox="1"/>
          <p:nvPr/>
        </p:nvSpPr>
        <p:spPr>
          <a:xfrm>
            <a:off x="6257925" y="4238625"/>
            <a:ext cx="126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08565526</a:t>
            </a:r>
          </a:p>
          <a:p>
            <a:r>
              <a:rPr lang="sv-SE" dirty="0"/>
              <a:t>Bailey</a:t>
            </a:r>
          </a:p>
        </p:txBody>
      </p:sp>
    </p:spTree>
    <p:extLst>
      <p:ext uri="{BB962C8B-B14F-4D97-AF65-F5344CB8AC3E}">
        <p14:creationId xmlns:p14="http://schemas.microsoft.com/office/powerpoint/2010/main" val="338026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476" y="1331482"/>
            <a:ext cx="712745" cy="650767"/>
          </a:xfrm>
          <a:prstGeom prst="rect">
            <a:avLst/>
          </a:prstGeom>
        </p:spPr>
      </p:pic>
      <p:pic>
        <p:nvPicPr>
          <p:cNvPr id="1027" name="Picture 3" descr="S:\222\Photos per colour\WF\08565319.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389" y="2980260"/>
            <a:ext cx="3811046" cy="35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3582B530-3AC6-1B51-61A1-B35DE0192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79" y="5760965"/>
            <a:ext cx="714375" cy="951487"/>
          </a:xfrm>
          <a:prstGeom prst="rect">
            <a:avLst/>
          </a:prstGeom>
        </p:spPr>
      </p:pic>
      <p:pic>
        <p:nvPicPr>
          <p:cNvPr id="13" name="Bildobjekt 12" descr="En bild som visar kläder, skor, skodon, fötter&#10;&#10;Automatiskt genererad beskrivning">
            <a:extLst>
              <a:ext uri="{FF2B5EF4-FFF2-40B4-BE49-F238E27FC236}">
                <a16:creationId xmlns:a16="http://schemas.microsoft.com/office/drawing/2014/main" id="{8D0C1474-7DC8-AE4D-0DBE-36577830B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6" y="110444"/>
            <a:ext cx="3749130" cy="3204256"/>
          </a:xfrm>
          <a:prstGeom prst="rect">
            <a:avLst/>
          </a:prstGeom>
        </p:spPr>
      </p:pic>
      <p:pic>
        <p:nvPicPr>
          <p:cNvPr id="16" name="Bildobjekt 15" descr="En bild som visar kläder, skodon, inomhus, skor&#10;&#10;Automatiskt genererad beskrivning">
            <a:extLst>
              <a:ext uri="{FF2B5EF4-FFF2-40B4-BE49-F238E27FC236}">
                <a16:creationId xmlns:a16="http://schemas.microsoft.com/office/drawing/2014/main" id="{978495AB-C60D-FADD-7775-C2618A6158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42" y="359767"/>
            <a:ext cx="3698078" cy="3535363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3037839" y="359767"/>
            <a:ext cx="1402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08565523</a:t>
            </a:r>
          </a:p>
          <a:p>
            <a:r>
              <a:rPr lang="sv-SE" dirty="0" err="1"/>
              <a:t>Woodbury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5891110" y="3739475"/>
            <a:ext cx="1137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08565524</a:t>
            </a:r>
          </a:p>
          <a:p>
            <a:r>
              <a:rPr lang="sv-SE" dirty="0" err="1"/>
              <a:t>Caldew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23" y="4688615"/>
            <a:ext cx="712745" cy="650767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8985637" y="821432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08565525</a:t>
            </a:r>
          </a:p>
          <a:p>
            <a:r>
              <a:rPr lang="sv-SE" dirty="0"/>
              <a:t>Gleason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316" y="1802064"/>
            <a:ext cx="712745" cy="65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5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037059D-6EF2-2C7F-0672-749D9A4D5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79" y="5760965"/>
            <a:ext cx="714375" cy="951487"/>
          </a:xfrm>
          <a:prstGeom prst="rect">
            <a:avLst/>
          </a:prstGeom>
        </p:spPr>
      </p:pic>
      <p:pic>
        <p:nvPicPr>
          <p:cNvPr id="4" name="Bildobjekt 3" descr="En bild som visar kläder, skodon, svart, skor&#10;&#10;Automatiskt genererad beskrivning">
            <a:extLst>
              <a:ext uri="{FF2B5EF4-FFF2-40B4-BE49-F238E27FC236}">
                <a16:creationId xmlns:a16="http://schemas.microsoft.com/office/drawing/2014/main" id="{FA6B07D1-D4A8-B31D-DD6F-4A82272B77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" r="3924"/>
          <a:stretch/>
        </p:blipFill>
        <p:spPr>
          <a:xfrm>
            <a:off x="380921" y="228600"/>
            <a:ext cx="3162379" cy="3496578"/>
          </a:xfrm>
          <a:prstGeom prst="rect">
            <a:avLst/>
          </a:prstGeom>
        </p:spPr>
      </p:pic>
      <p:pic>
        <p:nvPicPr>
          <p:cNvPr id="6" name="Bildobjekt 5" descr="En bild som visar kläder, svart, skodon, fötter&#10;&#10;Automatiskt genererad beskrivning">
            <a:extLst>
              <a:ext uri="{FF2B5EF4-FFF2-40B4-BE49-F238E27FC236}">
                <a16:creationId xmlns:a16="http://schemas.microsoft.com/office/drawing/2014/main" id="{128851C6-5E59-622E-7C16-3C623CDEAD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8" t="1799" r="6892"/>
          <a:stretch/>
        </p:blipFill>
        <p:spPr>
          <a:xfrm>
            <a:off x="7353019" y="355775"/>
            <a:ext cx="3381656" cy="4140025"/>
          </a:xfrm>
          <a:prstGeom prst="rect">
            <a:avLst/>
          </a:prstGeom>
        </p:spPr>
      </p:pic>
      <p:pic>
        <p:nvPicPr>
          <p:cNvPr id="8" name="Bildobjekt 7" descr="En bild som visar kläder, skodon&#10;&#10;Automatiskt genererad beskrivning">
            <a:extLst>
              <a:ext uri="{FF2B5EF4-FFF2-40B4-BE49-F238E27FC236}">
                <a16:creationId xmlns:a16="http://schemas.microsoft.com/office/drawing/2014/main" id="{68B3F4E6-DE63-C4B0-116F-06CBB69E8A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1" r="15687" b="2703"/>
          <a:stretch/>
        </p:blipFill>
        <p:spPr>
          <a:xfrm>
            <a:off x="3626702" y="1317835"/>
            <a:ext cx="3571875" cy="5394617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5E03750C-15A6-E4C8-E256-474931228A41}"/>
              </a:ext>
            </a:extLst>
          </p:cNvPr>
          <p:cNvSpPr txBox="1"/>
          <p:nvPr/>
        </p:nvSpPr>
        <p:spPr>
          <a:xfrm>
            <a:off x="2466975" y="1152525"/>
            <a:ext cx="1159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08565534</a:t>
            </a:r>
          </a:p>
          <a:p>
            <a:r>
              <a:rPr lang="sv-SE" dirty="0" err="1"/>
              <a:t>Kilburn</a:t>
            </a:r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E4D50B2-E958-0B25-242B-69B2A4B7D7EA}"/>
              </a:ext>
            </a:extLst>
          </p:cNvPr>
          <p:cNvSpPr txBox="1"/>
          <p:nvPr/>
        </p:nvSpPr>
        <p:spPr>
          <a:xfrm>
            <a:off x="6438900" y="4591050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08565536</a:t>
            </a:r>
          </a:p>
          <a:p>
            <a:r>
              <a:rPr lang="sv-SE" dirty="0" err="1"/>
              <a:t>Mitcham</a:t>
            </a:r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8FD8969-D367-C7DA-63B3-C21D8DB2F314}"/>
              </a:ext>
            </a:extLst>
          </p:cNvPr>
          <p:cNvSpPr txBox="1"/>
          <p:nvPr/>
        </p:nvSpPr>
        <p:spPr>
          <a:xfrm>
            <a:off x="9574949" y="1317835"/>
            <a:ext cx="1349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08565535</a:t>
            </a:r>
          </a:p>
          <a:p>
            <a:r>
              <a:rPr lang="sv-SE" dirty="0" err="1"/>
              <a:t>Lewisham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738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EEA20D1-1CF7-0323-2F78-4AAC6A7384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79" y="5760965"/>
            <a:ext cx="714375" cy="951487"/>
          </a:xfrm>
          <a:prstGeom prst="rect">
            <a:avLst/>
          </a:prstGeom>
        </p:spPr>
      </p:pic>
      <p:pic>
        <p:nvPicPr>
          <p:cNvPr id="4" name="Bildobjekt 3" descr="En bild som visar skodon, läder&#10;&#10;Automatiskt genererad beskrivning">
            <a:extLst>
              <a:ext uri="{FF2B5EF4-FFF2-40B4-BE49-F238E27FC236}">
                <a16:creationId xmlns:a16="http://schemas.microsoft.com/office/drawing/2014/main" id="{DCA0C390-3A0E-1779-16EE-41D766563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56" y="323851"/>
            <a:ext cx="3320481" cy="3019424"/>
          </a:xfrm>
          <a:prstGeom prst="rect">
            <a:avLst/>
          </a:prstGeom>
        </p:spPr>
      </p:pic>
      <p:pic>
        <p:nvPicPr>
          <p:cNvPr id="8" name="Bildobjekt 7" descr="En bild som visar kläder, skodon, fötter&#10;&#10;Automatiskt genererad beskrivning">
            <a:extLst>
              <a:ext uri="{FF2B5EF4-FFF2-40B4-BE49-F238E27FC236}">
                <a16:creationId xmlns:a16="http://schemas.microsoft.com/office/drawing/2014/main" id="{6A64187E-4203-E3AE-2B0D-E11B7B6DD6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9" r="14234"/>
          <a:stretch/>
        </p:blipFill>
        <p:spPr>
          <a:xfrm>
            <a:off x="3907503" y="1790179"/>
            <a:ext cx="3320481" cy="5067821"/>
          </a:xfrm>
          <a:prstGeom prst="rect">
            <a:avLst/>
          </a:prstGeom>
        </p:spPr>
      </p:pic>
      <p:pic>
        <p:nvPicPr>
          <p:cNvPr id="10" name="Bildobjekt 9" descr="En bild som visar kläder, skodon&#10;&#10;Automatiskt genererad beskrivning">
            <a:extLst>
              <a:ext uri="{FF2B5EF4-FFF2-40B4-BE49-F238E27FC236}">
                <a16:creationId xmlns:a16="http://schemas.microsoft.com/office/drawing/2014/main" id="{ADA83026-BCEA-CE4F-548C-B673F6B578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50" y="315695"/>
            <a:ext cx="3547104" cy="3409949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C3FF8842-3246-BB23-A6FD-AC449785B523}"/>
              </a:ext>
            </a:extLst>
          </p:cNvPr>
          <p:cNvSpPr txBox="1"/>
          <p:nvPr/>
        </p:nvSpPr>
        <p:spPr>
          <a:xfrm>
            <a:off x="3362325" y="981075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08565539</a:t>
            </a:r>
          </a:p>
          <a:p>
            <a:r>
              <a:rPr lang="sv-SE" dirty="0"/>
              <a:t>San José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61163A6-9952-E92D-0CA9-A007D6C8A717}"/>
              </a:ext>
            </a:extLst>
          </p:cNvPr>
          <p:cNvSpPr txBox="1"/>
          <p:nvPr/>
        </p:nvSpPr>
        <p:spPr>
          <a:xfrm>
            <a:off x="10106025" y="981075"/>
            <a:ext cx="1799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08565540</a:t>
            </a:r>
          </a:p>
          <a:p>
            <a:r>
              <a:rPr lang="sv-SE" dirty="0"/>
              <a:t>Malden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57BD9DA-4D0F-4004-D3EF-53E14ED2303F}"/>
              </a:ext>
            </a:extLst>
          </p:cNvPr>
          <p:cNvSpPr txBox="1"/>
          <p:nvPr/>
        </p:nvSpPr>
        <p:spPr>
          <a:xfrm>
            <a:off x="6210301" y="4019550"/>
            <a:ext cx="131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08565541</a:t>
            </a:r>
          </a:p>
          <a:p>
            <a:r>
              <a:rPr lang="sv-SE" dirty="0" err="1"/>
              <a:t>Rushett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1179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40</Words>
  <Application>Microsoft Office PowerPoint</Application>
  <PresentationFormat>Bredbild</PresentationFormat>
  <Paragraphs>39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Alessandra Börjesson</dc:creator>
  <cp:lastModifiedBy>Alessandra Börjesson</cp:lastModifiedBy>
  <cp:revision>30</cp:revision>
  <dcterms:created xsi:type="dcterms:W3CDTF">2021-02-02T10:23:41Z</dcterms:created>
  <dcterms:modified xsi:type="dcterms:W3CDTF">2023-01-24T13:16:57Z</dcterms:modified>
</cp:coreProperties>
</file>